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2"/>
  </p:notesMasterIdLst>
  <p:sldIdLst>
    <p:sldId id="256" r:id="rId2"/>
    <p:sldId id="259" r:id="rId3"/>
    <p:sldId id="319" r:id="rId4"/>
    <p:sldId id="306" r:id="rId5"/>
    <p:sldId id="307" r:id="rId6"/>
    <p:sldId id="312" r:id="rId7"/>
    <p:sldId id="313" r:id="rId8"/>
    <p:sldId id="314" r:id="rId9"/>
    <p:sldId id="309" r:id="rId10"/>
    <p:sldId id="308" r:id="rId11"/>
    <p:sldId id="316" r:id="rId12"/>
    <p:sldId id="317" r:id="rId13"/>
    <p:sldId id="318" r:id="rId14"/>
    <p:sldId id="320" r:id="rId15"/>
    <p:sldId id="310" r:id="rId16"/>
    <p:sldId id="321" r:id="rId17"/>
    <p:sldId id="322" r:id="rId18"/>
    <p:sldId id="323" r:id="rId19"/>
    <p:sldId id="324" r:id="rId20"/>
    <p:sldId id="325" r:id="rId21"/>
    <p:sldId id="326" r:id="rId22"/>
    <p:sldId id="328" r:id="rId23"/>
    <p:sldId id="329" r:id="rId24"/>
    <p:sldId id="330" r:id="rId25"/>
    <p:sldId id="332" r:id="rId26"/>
    <p:sldId id="331" r:id="rId27"/>
    <p:sldId id="333" r:id="rId28"/>
    <p:sldId id="327" r:id="rId29"/>
    <p:sldId id="311" r:id="rId30"/>
    <p:sldId id="334" r:id="rId31"/>
  </p:sldIdLst>
  <p:sldSz cx="9144000" cy="5143500" type="screen16x9"/>
  <p:notesSz cx="6858000" cy="9144000"/>
  <p:embeddedFontLst>
    <p:embeddedFont>
      <p:font typeface="Montserrat Black" panose="020B0604020202020204" charset="0"/>
      <p:bold r:id="rId33"/>
      <p:boldItalic r:id="rId34"/>
    </p:embeddedFont>
    <p:embeddedFont>
      <p:font typeface="Bebas Neue" panose="020B0604020202020204" charset="0"/>
      <p:regular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54CA4B7-FBA2-490E-A4CD-56B69D9E1A85}">
  <a:tblStyle styleId="{B54CA4B7-FBA2-490E-A4CD-56B69D9E1A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7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6520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Reproduire le comportement humain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8" r:id="rId5"/>
    <p:sldLayoutId id="2147483672" r:id="rId6"/>
    <p:sldLayoutId id="2147483676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 dirty="0" smtClean="0">
                <a:latin typeface="Montserrat Black"/>
                <a:ea typeface="Montserrat Black"/>
                <a:cs typeface="Montserrat Black"/>
                <a:sym typeface="Montserrat Black"/>
              </a:rPr>
              <a:t>L’INTELLIGENCE ARTIFICIELLE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 droite 1"/>
          <p:cNvSpPr/>
          <p:nvPr/>
        </p:nvSpPr>
        <p:spPr>
          <a:xfrm>
            <a:off x="467544" y="2211710"/>
            <a:ext cx="8280920" cy="432048"/>
          </a:xfrm>
          <a:prstGeom prst="rightArrow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c</a:t>
            </a:r>
            <a:r>
              <a:rPr lang="en" dirty="0" smtClean="0"/>
              <a:t>omment ca marche ?</a:t>
            </a:r>
            <a:endParaRPr dirty="0"/>
          </a:p>
        </p:txBody>
      </p:sp>
      <p:pic>
        <p:nvPicPr>
          <p:cNvPr id="1026" name="Picture 2" descr="D:\Utilisateurs\a024062\Downloads\gas-p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7186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Utilisateurs\a024062\Downloads\bluepri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67186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Utilisateurs\a024062\Downloads\rocket-launch (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7186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17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c</a:t>
            </a:r>
            <a:r>
              <a:rPr lang="en" dirty="0" smtClean="0"/>
              <a:t>omment ca marche ?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>	</a:t>
            </a:r>
            <a:r>
              <a:rPr lang="en" dirty="0" smtClean="0"/>
              <a:t>= données</a:t>
            </a:r>
            <a:endParaRPr dirty="0"/>
          </a:p>
        </p:txBody>
      </p:sp>
      <p:pic>
        <p:nvPicPr>
          <p:cNvPr id="4" name="Picture 2" descr="D:\Utilisateurs\a024062\Downloads\gas-p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08" y="163564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lor image representation and RGB matrix 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74"/>
          <a:stretch/>
        </p:blipFill>
        <p:spPr bwMode="auto">
          <a:xfrm>
            <a:off x="4283968" y="2954786"/>
            <a:ext cx="3199706" cy="10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c</a:t>
            </a:r>
            <a:r>
              <a:rPr lang="en" dirty="0" smtClean="0"/>
              <a:t>omment ca marche ?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= modèles </a:t>
            </a:r>
            <a:br>
              <a:rPr lang="en" dirty="0" smtClean="0"/>
            </a:br>
            <a:r>
              <a:rPr lang="en" dirty="0"/>
              <a:t>	</a:t>
            </a:r>
            <a:r>
              <a:rPr lang="en" dirty="0" smtClean="0"/>
              <a:t>	 mathématiques</a:t>
            </a:r>
            <a:endParaRPr dirty="0"/>
          </a:p>
        </p:txBody>
      </p:sp>
      <p:pic>
        <p:nvPicPr>
          <p:cNvPr id="3" name="Picture 4" descr="D:\Utilisateurs\a024062\Downloads\bluepri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962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382491"/>
            <a:ext cx="29813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50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86765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c</a:t>
            </a:r>
            <a:r>
              <a:rPr lang="en" dirty="0" smtClean="0"/>
              <a:t>omment ca marche ?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	=    informatique</a:t>
            </a:r>
            <a:endParaRPr dirty="0"/>
          </a:p>
        </p:txBody>
      </p:sp>
      <p:pic>
        <p:nvPicPr>
          <p:cNvPr id="3" name="Picture 5" descr="D:\Utilisateurs\a024062\Downloads\rocket-launch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7186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99742"/>
            <a:ext cx="2106935" cy="157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308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86765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c</a:t>
            </a:r>
            <a:r>
              <a:rPr lang="en" dirty="0" smtClean="0"/>
              <a:t>omment ca marche ?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23" y="1347614"/>
            <a:ext cx="509875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61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964" y="1635646"/>
            <a:ext cx="4870072" cy="273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89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Votre smartphone complète automatiquement vos messages …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58972"/>
            <a:ext cx="34925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3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mais une IA utilisée sur twitter peut devenir raciste, vulgaire, misogyne, négationniste…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715766"/>
            <a:ext cx="231671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651870"/>
            <a:ext cx="234908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549914"/>
            <a:ext cx="192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0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IA peut reconnaitre des objets en temps réel…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 descr="Building an Object Detection Model from Scratch in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1" y="2211710"/>
            <a:ext cx="4607999" cy="25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5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mais perdre le ballon sur un terrain de foot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23" y="2139702"/>
            <a:ext cx="4328354" cy="234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5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179512" y="2696789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Sébastien QUINAULT</a:t>
            </a:r>
            <a:endParaRPr dirty="0"/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179512" y="3269489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Respons</a:t>
            </a:r>
            <a:r>
              <a:rPr lang="fr-FR" dirty="0"/>
              <a:t>a</a:t>
            </a:r>
            <a:r>
              <a:rPr lang="en" dirty="0" smtClean="0"/>
              <a:t>ble de projet en 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Enseignant à l’université de Niort</a:t>
            </a:r>
            <a:endParaRPr dirty="0"/>
          </a:p>
        </p:txBody>
      </p:sp>
      <p:sp>
        <p:nvSpPr>
          <p:cNvPr id="20" name="Google Shape;1304;p38"/>
          <p:cNvSpPr txBox="1">
            <a:spLocks/>
          </p:cNvSpPr>
          <p:nvPr/>
        </p:nvSpPr>
        <p:spPr>
          <a:xfrm>
            <a:off x="4169163" y="1526250"/>
            <a:ext cx="42948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 smtClean="0"/>
              <a:t>Bas scientifique spé maths</a:t>
            </a:r>
          </a:p>
          <a:p>
            <a:pPr marL="0" indent="0">
              <a:buFont typeface="Nunito Light"/>
              <a:buNone/>
            </a:pPr>
            <a:endParaRPr lang="fr-FR" dirty="0" smtClean="0"/>
          </a:p>
          <a:p>
            <a:pPr marL="0" indent="0">
              <a:buFont typeface="Nunito Light"/>
              <a:buNone/>
            </a:pPr>
            <a:r>
              <a:rPr lang="fr-FR" dirty="0" smtClean="0"/>
              <a:t>Bac+2 Statistiques (IUT STID)</a:t>
            </a:r>
          </a:p>
          <a:p>
            <a:pPr marL="0" indent="0">
              <a:buFont typeface="Nunito Light"/>
              <a:buNone/>
            </a:pPr>
            <a:endParaRPr lang="fr-FR" dirty="0" smtClean="0"/>
          </a:p>
          <a:p>
            <a:pPr marL="0" indent="0">
              <a:buFont typeface="Nunito Light"/>
              <a:buNone/>
            </a:pPr>
            <a:r>
              <a:rPr lang="fr-FR" dirty="0" smtClean="0"/>
              <a:t>Maitrise en </a:t>
            </a:r>
            <a:r>
              <a:rPr lang="fr-FR" dirty="0" err="1" smtClean="0"/>
              <a:t>stats</a:t>
            </a:r>
            <a:r>
              <a:rPr lang="fr-FR" dirty="0" smtClean="0"/>
              <a:t> et informatique (IUP Vannes)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IA peut faire vos devoirs…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512" y="2298649"/>
            <a:ext cx="2508977" cy="2718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87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mais peut raconter n’importe quoi avec conviction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29" y="2299655"/>
            <a:ext cx="4763343" cy="259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8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algorithme qui choisit vos films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 descr="D:\Utilisateurs\a024062\Downloads\ang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336403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05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algorithme qui décide de votre prochaine paire de chaussures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 descr="D:\Utilisateurs\a024062\Downloads\ang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336403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2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algorithme qui fait vos devoirs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 descr="D:\Utilisateurs\a024062\Downloads\ang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336403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algorithme qui choisit à l’hôpital qui doit être soigné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 descr="D:\Utilisateurs\a024062\Downloads\ang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336403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algorithme qui vous laisse rentrer (ou pas) pas dans un bar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 descr="D:\Utilisateurs\a024062\Downloads\ang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336403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5" name="Titre 3"/>
          <p:cNvSpPr txBox="1">
            <a:spLocks/>
          </p:cNvSpPr>
          <p:nvPr/>
        </p:nvSpPr>
        <p:spPr>
          <a:xfrm>
            <a:off x="23529" y="1203598"/>
            <a:ext cx="9012967" cy="444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créant un compte, </a:t>
            </a:r>
            <a:r>
              <a:rPr lang="fr-FR" sz="1600" b="1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vous accordez à </a:t>
            </a:r>
            <a:r>
              <a:rPr lang="fr-FR" sz="1600" b="1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Tinder</a:t>
            </a:r>
            <a:r>
              <a:rPr lang="fr-FR" sz="1600" b="1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licence mondiale, transférable, pouvant donner lieu à des sous-licences et libre de redevance, et le </a:t>
            </a:r>
            <a:r>
              <a:rPr lang="fr-FR" sz="1600" b="1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droit d'héberger, de stocker, d'utiliser, de copier, d'afficher, de reproduire, d'adapter, de modifier, de publier et de distribuer toutes les informations auxquelles vous nous autorisez à accéder </a:t>
            </a: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depuis des tierces parties comme Facebook, ainsi que les informations que vous publiez, chargez, affichez ou rendez disponibles (ensemble, « Publication ») sur le Service ou que vous transmettez à d'autres membre (ensemble, « Contenu »). [….]</a:t>
            </a:r>
            <a:b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Vous </a:t>
            </a:r>
            <a:r>
              <a:rPr lang="fr-FR" sz="1600" b="1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acceptez que tout Contenu que vous placez </a:t>
            </a: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 que vous nous autorisez à placer sur le Service </a:t>
            </a:r>
            <a:r>
              <a:rPr lang="fr-FR" sz="1600" b="1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peut être vu par d'autres membres ainsi que par toute personne qui consulte ou qui participe au Service</a:t>
            </a:r>
            <a:r>
              <a:rPr lang="fr-FR" sz="11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([….] </a:t>
            </a:r>
            <a:b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600" b="1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Vous comprenez et acceptez que nous puissions surveiller ou examiner tout Contenu que vous publiez </a:t>
            </a: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dans le cadre d'un Service. </a:t>
            </a:r>
            <a:r>
              <a:rPr lang="fr-FR" sz="1600" b="1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Nous pouvons supprimer tout Contenu, en tout ou en partie, si, selon notre seul jugement</a:t>
            </a: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il viole le présent Accord ou est susceptible de nuire à la réputation du Service.</a:t>
            </a:r>
            <a:b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[….]</a:t>
            </a:r>
            <a:endParaRPr lang="fr-FR" sz="11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4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quels risques ?</a:t>
            </a:r>
            <a:endParaRPr dirty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107503" y="1563638"/>
            <a:ext cx="892899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Discrimination</a:t>
            </a:r>
          </a:p>
          <a:p>
            <a:endParaRPr lang="fr-FR" sz="2400" b="1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Biais (erreurs, hallucinations…)</a:t>
            </a:r>
          </a:p>
          <a:p>
            <a:endParaRPr lang="fr-FR" sz="2400" b="1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Ethique</a:t>
            </a:r>
          </a:p>
          <a:p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Sécurité de vos données</a:t>
            </a:r>
          </a:p>
          <a:p>
            <a:endParaRPr lang="fr-FR" sz="2400" b="1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Pensée unique</a:t>
            </a:r>
            <a:endParaRPr lang="fr-FR" sz="24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32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L’IA : comment travailler dans ce domaine ?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23528" y="1986975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q"/>
            </a:pPr>
            <a:r>
              <a:rPr lang="fr-FR" sz="24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Etre curieux </a:t>
            </a:r>
          </a:p>
          <a:p>
            <a:pPr marL="342900" lvl="1" indent="-342900">
              <a:buFont typeface="Wingdings" panose="05000000000000000000" pitchFamily="2" charset="2"/>
              <a:buChar char="q"/>
            </a:pPr>
            <a:r>
              <a:rPr lang="fr-FR" sz="24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Avoir des compétences en </a:t>
            </a:r>
            <a:r>
              <a:rPr lang="fr-FR" sz="2400" dirty="0" err="1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stats</a:t>
            </a:r>
            <a:r>
              <a:rPr lang="fr-FR" sz="24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/maths</a:t>
            </a:r>
            <a:r>
              <a:rPr lang="fr-FR" sz="24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/>
            </a:r>
            <a:br>
              <a:rPr lang="fr-FR" sz="24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</a:br>
            <a:r>
              <a:rPr lang="fr-FR" sz="24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Envie</a:t>
            </a:r>
            <a:r>
              <a:rPr lang="fr-FR" sz="24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 de programmer</a:t>
            </a:r>
            <a:br>
              <a:rPr lang="fr-FR" sz="24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</a:br>
            <a:r>
              <a:rPr lang="fr-FR" sz="24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Savoir expliquer</a:t>
            </a:r>
            <a:br>
              <a:rPr lang="fr-FR" sz="24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</a:br>
            <a:r>
              <a:rPr lang="fr-FR" sz="24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Travailler en </a:t>
            </a:r>
            <a:r>
              <a:rPr lang="fr-FR" sz="24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équipe</a:t>
            </a:r>
            <a:endParaRPr lang="fr-FR" sz="2400" dirty="0">
              <a:solidFill>
                <a:schemeClr val="dk1"/>
              </a:solidFill>
              <a:latin typeface="Montserrat Black"/>
              <a:ea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9475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une définition</a:t>
            </a:r>
            <a:r>
              <a:rPr lang="en" dirty="0"/>
              <a:t/>
            </a:r>
            <a:br>
              <a:rPr lang="en" dirty="0"/>
            </a:br>
            <a:r>
              <a:rPr lang="en" sz="2800" dirty="0" smtClean="0"/>
              <a:t/>
            </a:r>
            <a:br>
              <a:rPr lang="en" sz="2800" dirty="0" smtClean="0"/>
            </a:br>
            <a:r>
              <a:rPr lang="en" sz="2800" dirty="0" smtClean="0"/>
              <a:t>programmes informatiques,</a:t>
            </a:r>
            <a:br>
              <a:rPr lang="en" sz="2800" dirty="0" smtClean="0"/>
            </a:br>
            <a:r>
              <a:rPr lang="en" sz="2800" dirty="0" smtClean="0"/>
              <a:t/>
            </a:r>
            <a:br>
              <a:rPr lang="en" sz="2800" dirty="0" smtClean="0"/>
            </a:br>
            <a:r>
              <a:rPr lang="en" sz="2800" dirty="0" smtClean="0"/>
              <a:t>concus par des humains</a:t>
            </a:r>
            <a:r>
              <a:rPr lang="en" sz="2800" dirty="0" smtClean="0"/>
              <a:t>,</a:t>
            </a:r>
            <a:br>
              <a:rPr lang="en" sz="2800" dirty="0" smtClean="0"/>
            </a:br>
            <a:r>
              <a:rPr lang="en" sz="2800" dirty="0" smtClean="0"/>
              <a:t/>
            </a:r>
            <a:br>
              <a:rPr lang="en" sz="2800" dirty="0" smtClean="0"/>
            </a:br>
            <a:r>
              <a:rPr lang="en" sz="2800" dirty="0" smtClean="0"/>
              <a:t>à partir de données,</a:t>
            </a:r>
            <a:br>
              <a:rPr lang="en" sz="2800" dirty="0" smtClean="0"/>
            </a:br>
            <a:r>
              <a:rPr lang="en" sz="2800" dirty="0" smtClean="0"/>
              <a:t/>
            </a:r>
            <a:br>
              <a:rPr lang="en" sz="2800" dirty="0" smtClean="0"/>
            </a:br>
            <a:r>
              <a:rPr lang="en" sz="2800" dirty="0" smtClean="0"/>
              <a:t>pour </a:t>
            </a:r>
            <a:r>
              <a:rPr lang="fr-FR" sz="2800" dirty="0" smtClean="0"/>
              <a:t>r</a:t>
            </a:r>
            <a:r>
              <a:rPr lang="en" sz="2800" dirty="0" smtClean="0"/>
              <a:t>eproduire un comportement humain</a:t>
            </a:r>
            <a:br>
              <a:rPr lang="en" sz="2800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37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formations sur Niort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23528" y="1986975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fr-FR" sz="32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IUT STID -&gt; </a:t>
            </a:r>
            <a:r>
              <a:rPr lang="fr-FR" sz="3200" dirty="0" err="1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bientot</a:t>
            </a:r>
            <a:r>
              <a:rPr lang="fr-FR" sz="32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 une licence en IA</a:t>
            </a:r>
          </a:p>
          <a:p>
            <a:pPr lvl="1" algn="ctr"/>
            <a:endParaRPr lang="fr-FR" sz="3200" dirty="0" smtClean="0">
              <a:solidFill>
                <a:schemeClr val="dk1"/>
              </a:solidFill>
              <a:latin typeface="Montserrat Black"/>
              <a:ea typeface="Montserrat Black"/>
              <a:cs typeface="Montserrat Black"/>
            </a:endParaRPr>
          </a:p>
          <a:p>
            <a:pPr lvl="1" algn="ctr"/>
            <a:r>
              <a:rPr lang="fr-FR" sz="32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Master SARADS -&gt; actuariat/</a:t>
            </a:r>
            <a:r>
              <a:rPr lang="fr-FR" sz="3200" dirty="0" err="1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stats</a:t>
            </a:r>
            <a:endParaRPr lang="fr-FR" sz="3200" dirty="0" smtClean="0">
              <a:solidFill>
                <a:schemeClr val="dk1"/>
              </a:solidFill>
              <a:latin typeface="Montserrat Black"/>
              <a:ea typeface="Montserrat Black"/>
              <a:cs typeface="Montserrat Black"/>
            </a:endParaRPr>
          </a:p>
          <a:p>
            <a:pPr lvl="1" algn="ctr"/>
            <a:endParaRPr lang="fr-FR" sz="3200" dirty="0" smtClean="0">
              <a:solidFill>
                <a:schemeClr val="dk1"/>
              </a:solidFill>
              <a:latin typeface="Montserrat Black"/>
              <a:ea typeface="Montserrat Black"/>
              <a:cs typeface="Montserrat Black"/>
            </a:endParaRPr>
          </a:p>
          <a:p>
            <a:pPr lvl="1" algn="ctr"/>
            <a:r>
              <a:rPr lang="fr-FR" sz="32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Un projet d’école d’ingénieurs en IA</a:t>
            </a:r>
            <a:endParaRPr lang="fr-FR" sz="3200" dirty="0">
              <a:solidFill>
                <a:schemeClr val="dk1"/>
              </a:solidFill>
              <a:latin typeface="Montserrat Black"/>
              <a:ea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039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Une brève histoire de l’IA</a:t>
            </a:r>
            <a:endParaRPr dirty="0"/>
          </a:p>
        </p:txBody>
      </p:sp>
      <p:sp>
        <p:nvSpPr>
          <p:cNvPr id="2053" name="Google Shape;2053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1950-70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5" name="Google Shape;2055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1970-1990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6" name="Google Shape;2056;p59"/>
          <p:cNvSpPr txBox="1"/>
          <p:nvPr/>
        </p:nvSpPr>
        <p:spPr>
          <a:xfrm>
            <a:off x="2656124" y="156574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Hiver de l’IA, plus de financement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7" name="Google Shape;2057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1990-2010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4" name="Google Shape;2064;p59"/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2010-…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5" name="Google Shape;2065;p59"/>
          <p:cNvSpPr txBox="1"/>
          <p:nvPr/>
        </p:nvSpPr>
        <p:spPr>
          <a:xfrm>
            <a:off x="6479027" y="156574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SIRI, </a:t>
            </a:r>
            <a:r>
              <a:rPr lang="fr-FR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alphaGo</a:t>
            </a:r>
            <a:r>
              <a:rPr lang="fr-FR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fr-FR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chatGPT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59"/>
          <p:cNvSpPr txBox="1"/>
          <p:nvPr/>
        </p:nvSpPr>
        <p:spPr>
          <a:xfrm>
            <a:off x="744672" y="364610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Alan Turing, la machine peut apprendre,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1ere initiatives IA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7" name="Google Shape;2067;p59"/>
          <p:cNvSpPr txBox="1"/>
          <p:nvPr/>
        </p:nvSpPr>
        <p:spPr>
          <a:xfrm>
            <a:off x="4567576" y="364610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 blue, robots (Aybot, irobot), voiture autonome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68" name="Google Shape;2068;p59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69" name="Google Shape;2069;p59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4" name="Google Shape;2074;p59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75" name="Google Shape;2075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095" name="Google Shape;2095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59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06" name="Google Shape;2106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25" name="Google Shape;212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31" name="Google Shape;213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179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p</a:t>
            </a:r>
            <a:r>
              <a:rPr lang="en" dirty="0" smtClean="0"/>
              <a:t>ourquoi ça décolle ?</a:t>
            </a:r>
            <a:endParaRPr dirty="0"/>
          </a:p>
        </p:txBody>
      </p:sp>
      <p:pic>
        <p:nvPicPr>
          <p:cNvPr id="1027" name="Picture 3" descr="D:\Utilisateurs\a024062\Downloads\Daco_14221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140" y="1419622"/>
            <a:ext cx="342172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41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p</a:t>
            </a:r>
            <a:r>
              <a:rPr lang="en" dirty="0" smtClean="0"/>
              <a:t>ourquoi ça décolle ?</a:t>
            </a:r>
            <a:endParaRPr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634" y="1355055"/>
            <a:ext cx="3656732" cy="243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19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p</a:t>
            </a:r>
            <a:r>
              <a:rPr lang="en" dirty="0" smtClean="0"/>
              <a:t>ourquoi ça décolle ?</a:t>
            </a:r>
            <a:endParaRPr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1498600"/>
            <a:ext cx="37846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2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p</a:t>
            </a:r>
            <a:r>
              <a:rPr lang="en" dirty="0" smtClean="0"/>
              <a:t>ourquoi ça décolle ?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92" y="1563638"/>
            <a:ext cx="5757616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477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60101"/>
            <a:ext cx="1943816" cy="1017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IA : pour quoi faire ?</a:t>
            </a:r>
            <a:endParaRPr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20888"/>
            <a:ext cx="2264940" cy="1507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85336"/>
            <a:ext cx="1191907" cy="1191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764" y="2833775"/>
            <a:ext cx="1527930" cy="152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94" y="3328103"/>
            <a:ext cx="1604508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41028"/>
            <a:ext cx="1356662" cy="902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211710"/>
            <a:ext cx="1627262" cy="1218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809924"/>
            <a:ext cx="1211549" cy="121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66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514</Words>
  <Application>Microsoft Office PowerPoint</Application>
  <PresentationFormat>Affichage à l'écran (16:9)</PresentationFormat>
  <Paragraphs>76</Paragraphs>
  <Slides>30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Arial</vt:lpstr>
      <vt:lpstr>Montserrat Black</vt:lpstr>
      <vt:lpstr>Bebas Neue</vt:lpstr>
      <vt:lpstr>Wingdings</vt:lpstr>
      <vt:lpstr>Montserrat</vt:lpstr>
      <vt:lpstr>Nunito Light</vt:lpstr>
      <vt:lpstr>Artificial Intelligence (AI) Technology Consulting by Slidesgo</vt:lpstr>
      <vt:lpstr>L’INTELLIGENCE ARTIFICIELLE</vt:lpstr>
      <vt:lpstr>Sébastien QUINAULT</vt:lpstr>
      <vt:lpstr>Les IA : une définition  programmes informatiques,  concus par des humains,  à partir de données,  pour reproduire un comportement humain   </vt:lpstr>
      <vt:lpstr>Une brève histoire de l’IA</vt:lpstr>
      <vt:lpstr>Les IA : pourquoi ça décolle ?</vt:lpstr>
      <vt:lpstr>Les IA : pourquoi ça décolle ?</vt:lpstr>
      <vt:lpstr>Les IA : pourquoi ça décolle ?</vt:lpstr>
      <vt:lpstr>Les IA : pourquoi ça décolle ?</vt:lpstr>
      <vt:lpstr>Les IA : pour quoi faire ?</vt:lpstr>
      <vt:lpstr>Les IA : comment ca marche ?</vt:lpstr>
      <vt:lpstr>Les IA : comment ca marche ?    = données</vt:lpstr>
      <vt:lpstr>Les IA : comment ca marche ?   = modèles     mathématiques</vt:lpstr>
      <vt:lpstr>Les IA : comment ca marche ?   =    informatique</vt:lpstr>
      <vt:lpstr>Les IA : comment ca marche ?</vt:lpstr>
      <vt:lpstr>Les IA : quels risques ?</vt:lpstr>
      <vt:lpstr>Les IA : quels risques ?</vt:lpstr>
      <vt:lpstr>Les IA : quels risques ?</vt:lpstr>
      <vt:lpstr>Les IA : quels risques ?</vt:lpstr>
      <vt:lpstr>Les IA : quels risques ?</vt:lpstr>
      <vt:lpstr>Les IA : quels risques ?</vt:lpstr>
      <vt:lpstr>Les IA : quels risques ?</vt:lpstr>
      <vt:lpstr>Les IA : quels risques ?</vt:lpstr>
      <vt:lpstr>Les IA : quels risques ?</vt:lpstr>
      <vt:lpstr>Les IA : quels risques ?</vt:lpstr>
      <vt:lpstr>Les IA : quels risques ?</vt:lpstr>
      <vt:lpstr>Les IA : quels risques ?</vt:lpstr>
      <vt:lpstr>Les IA : quels risques ?</vt:lpstr>
      <vt:lpstr>Les IA : quels risques ?</vt:lpstr>
      <vt:lpstr>L’IA : comment travailler dans ce domaine ?</vt:lpstr>
      <vt:lpstr>Les formations sur Niort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L’INTELLIGENCE ARTIFICIELLE</dc:title>
  <dc:creator>QUINAULT SEBASTIEN</dc:creator>
  <cp:lastModifiedBy>QUINAULT SEBASTIEN</cp:lastModifiedBy>
  <cp:revision>15</cp:revision>
  <dcterms:modified xsi:type="dcterms:W3CDTF">2023-05-15T06:32:05Z</dcterms:modified>
</cp:coreProperties>
</file>